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D6B7A-CD1A-4E2F-8EE8-C476663DA77C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F6C2F-2F12-481C-B7E8-D2F216DFC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F6C2F-2F12-481C-B7E8-D2F216DFC6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31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F6C2F-2F12-481C-B7E8-D2F216DFC6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2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95-B35E-4657-B2B0-503B9E97D688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C0F8-19C0-465B-9840-1578F32C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5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95-B35E-4657-B2B0-503B9E97D688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C0F8-19C0-465B-9840-1578F32C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0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95-B35E-4657-B2B0-503B9E97D688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C0F8-19C0-465B-9840-1578F32C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9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95-B35E-4657-B2B0-503B9E97D688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C0F8-19C0-465B-9840-1578F32C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1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95-B35E-4657-B2B0-503B9E97D688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C0F8-19C0-465B-9840-1578F32C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1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95-B35E-4657-B2B0-503B9E97D688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C0F8-19C0-465B-9840-1578F32C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0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95-B35E-4657-B2B0-503B9E97D688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C0F8-19C0-465B-9840-1578F32C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4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95-B35E-4657-B2B0-503B9E97D688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C0F8-19C0-465B-9840-1578F32C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9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95-B35E-4657-B2B0-503B9E97D688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C0F8-19C0-465B-9840-1578F32C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5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95-B35E-4657-B2B0-503B9E97D688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C0F8-19C0-465B-9840-1578F32C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2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B795-B35E-4657-B2B0-503B9E97D688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C0F8-19C0-465B-9840-1578F32C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8B795-B35E-4657-B2B0-503B9E97D688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1C0F8-19C0-465B-9840-1578F32CD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5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3000" dirty="0"/>
            </a:br>
            <a:r>
              <a:rPr lang="en-US" sz="3000" dirty="0"/>
              <a:t>Disclosures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52321" y="2057401"/>
            <a:ext cx="5442417" cy="3958770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en-US" sz="2100" dirty="0"/>
              <a:t>Today’s speaker has no financial relationships with an ineligible company relevant to this presentation to disclose.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/>
              <a:t>None of the planners have relevant financial relationship(s) to disclose with ineligible companies whose primary business is producing, marketing, selling, re-selling, or distributing healthcare products used by or on patients</a:t>
            </a:r>
          </a:p>
          <a:p>
            <a:pPr marL="0" indent="0">
              <a:buNone/>
            </a:pPr>
            <a:endParaRPr lang="en-US" sz="2100" dirty="0"/>
          </a:p>
          <a:p>
            <a:pPr marL="0" indent="0" algn="ctr">
              <a:buNone/>
            </a:pPr>
            <a:r>
              <a:rPr lang="en-US" sz="2100" i="1" dirty="0"/>
              <a:t>*All relevant financial relationships have been mitigated*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B022B784-5412-4064-B66A-2D27806AAA9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65356" y="3122685"/>
            <a:ext cx="1462672" cy="62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4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3000" dirty="0"/>
            </a:br>
            <a:r>
              <a:rPr lang="en-US" sz="3000" dirty="0"/>
              <a:t>Disclosures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52321" y="2057401"/>
            <a:ext cx="5442417" cy="3958770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dirty="0"/>
              <a:t>Today’s speaker (Dr. </a:t>
            </a:r>
            <a:r>
              <a:rPr lang="en-US" sz="2100"/>
              <a:t>_________________) has </a:t>
            </a:r>
            <a:r>
              <a:rPr lang="en-US" sz="2100" dirty="0"/>
              <a:t>the following relevant relationships:</a:t>
            </a:r>
          </a:p>
          <a:p>
            <a:r>
              <a:rPr lang="en-US" sz="2100" dirty="0"/>
              <a:t>Relationship #1, Company #1</a:t>
            </a:r>
          </a:p>
          <a:p>
            <a:r>
              <a:rPr lang="en-US" sz="2100" dirty="0"/>
              <a:t>Relationship #2, Company #2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/>
              <a:t>None of the planners have relevant financial relationship(s) to disclose with ineligible companies whose primary business is producing, marketing, selling, re-selling, or distributing healthcare products used by or on patients</a:t>
            </a:r>
          </a:p>
          <a:p>
            <a:pPr marL="0" indent="0">
              <a:buNone/>
            </a:pPr>
            <a:endParaRPr lang="en-US" sz="2100" dirty="0"/>
          </a:p>
          <a:p>
            <a:pPr marL="0" indent="0" algn="ctr">
              <a:buNone/>
            </a:pPr>
            <a:r>
              <a:rPr lang="en-US" sz="2100" i="1" dirty="0"/>
              <a:t>*All relevant financial relationships have been mitigated*</a:t>
            </a:r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B022B784-5412-4064-B66A-2D27806AAA9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65356" y="3122685"/>
            <a:ext cx="1462672" cy="62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895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C58E6E3F43584B9E1F2202AF7C6645" ma:contentTypeVersion="17" ma:contentTypeDescription="Create a new document." ma:contentTypeScope="" ma:versionID="479e08e66be6a87316f5ff04d1d4b8d4">
  <xsd:schema xmlns:xsd="http://www.w3.org/2001/XMLSchema" xmlns:xs="http://www.w3.org/2001/XMLSchema" xmlns:p="http://schemas.microsoft.com/office/2006/metadata/properties" xmlns:ns2="abaabfe6-872a-40e0-98a3-2a00cf127551" xmlns:ns3="ab06a5aa-8e31-4bdb-9b13-38c58a92ec8a" xmlns:ns4="edf0de3a-9a1f-4a02-87fb-15d26d9e7acc" targetNamespace="http://schemas.microsoft.com/office/2006/metadata/properties" ma:root="true" ma:fieldsID="65a3fd4cd2e8fcd11dc6cfb2dd342d59" ns2:_="" ns3:_="" ns4:_="">
    <xsd:import namespace="abaabfe6-872a-40e0-98a3-2a00cf127551"/>
    <xsd:import namespace="ab06a5aa-8e31-4bdb-9b13-38c58a92ec8a"/>
    <xsd:import namespace="edf0de3a-9a1f-4a02-87fb-15d26d9e7a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abfe6-872a-40e0-98a3-2a00cf1275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50f81a9-4e49-4a3f-aff9-fab1aaa0e7ae}" ma:internalName="TaxCatchAll" ma:showField="CatchAllData" ma:web="edf0de3a-9a1f-4a02-87fb-15d26d9e7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e3a-9a1f-4a02-87fb-15d26d9e7ac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06a5aa-8e31-4bdb-9b13-38c58a92ec8a" xsi:nil="true"/>
    <lcf76f155ced4ddcb4097134ff3c332f xmlns="abaabfe6-872a-40e0-98a3-2a00cf12755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C42D8AF-BCEA-4D9A-9C16-325300654497}"/>
</file>

<file path=customXml/itemProps2.xml><?xml version="1.0" encoding="utf-8"?>
<ds:datastoreItem xmlns:ds="http://schemas.openxmlformats.org/officeDocument/2006/customXml" ds:itemID="{FBC7763B-8B4E-4BD3-9636-DA32171549F5}"/>
</file>

<file path=customXml/itemProps3.xml><?xml version="1.0" encoding="utf-8"?>
<ds:datastoreItem xmlns:ds="http://schemas.openxmlformats.org/officeDocument/2006/customXml" ds:itemID="{71E737EA-8596-4090-B9AE-7CA072572C14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141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Disclosures</vt:lpstr>
      <vt:lpstr> Disclosures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Disclosures</dc:title>
  <dc:creator>Jessica Minick</dc:creator>
  <cp:lastModifiedBy>Jessica Minick</cp:lastModifiedBy>
  <cp:revision>5</cp:revision>
  <dcterms:created xsi:type="dcterms:W3CDTF">2019-07-31T16:34:55Z</dcterms:created>
  <dcterms:modified xsi:type="dcterms:W3CDTF">2022-10-25T23:34:25Z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0x0101004BC58E6E3F43584B9E1F2202AF7C6645</vt:lpwstr>
  </property>
</Properties>
</file>